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326" r:id="rId2"/>
    <p:sldId id="325" r:id="rId3"/>
    <p:sldId id="328" r:id="rId4"/>
    <p:sldId id="327" r:id="rId5"/>
    <p:sldId id="336" r:id="rId6"/>
    <p:sldId id="337" r:id="rId7"/>
    <p:sldId id="329" r:id="rId8"/>
    <p:sldId id="338" r:id="rId9"/>
    <p:sldId id="33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66FF66"/>
    <a:srgbClr val="005C2A"/>
    <a:srgbClr val="FFCCCC"/>
    <a:srgbClr val="FF6666"/>
    <a:srgbClr val="FF6FCF"/>
    <a:srgbClr val="CC66FF"/>
    <a:srgbClr val="4C4C4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 snapToObjects="1">
      <p:cViewPr varScale="1">
        <p:scale>
          <a:sx n="94" d="100"/>
          <a:sy n="94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1CF7-A5EF-4A0D-A0EF-0983EDB8EF67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8C69-9862-4C58-BA63-96A0EEF8E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</a:t>
            </a:r>
            <a:r>
              <a:rPr lang="en-US" baseline="0" dirty="0" smtClean="0"/>
              <a:t> the corresponding classwork sheet and work in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8C69-9862-4C58-BA63-96A0EEF8E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4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8C69-9862-4C58-BA63-96A0EEF8E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0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8C69-9862-4C58-BA63-96A0EEF8E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7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8C69-9862-4C58-BA63-96A0EEF8E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8C69-9862-4C58-BA63-96A0EEF8E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637C-8E5C-4279-9E3A-B91929E17094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AB86E0-63D7-4569-91EE-5D4C057D8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50A7-4643-4375-82DF-534196BE9731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0383-E1D9-4F15-8A9B-1343C5EE5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AA10CF-6355-43FF-B7A0-584AB64A6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0DA-3C39-49FB-BF38-33CFA77BF375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C31-3BC4-403C-A444-1205BB94FE1F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67B931-DE0A-450A-BEF4-610AF5A6B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E07-E72C-40E0-AA3C-A305CA08EE24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69CF8E-6FA7-4076-A875-5D80070FF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1D57DB-C1EC-40A9-A06B-CDC215785650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F12B-D82F-40DD-AE5C-9DF28A0D5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38B-D670-4710-A2A6-8072BC5102F6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3D51908-644B-4E10-9265-174313528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803F-AF46-43E7-B127-29575B5596AC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5C1CBB-7076-4D15-B9AE-8F2F1B51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45D-B55A-4FC7-A458-54144FB9C771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E203E-7AAA-4C38-8A3C-07654F8B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3AB779-2D15-4F3E-8519-8078FDF7E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FB91-12B2-477F-A273-AA50A5F60C62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721D3C-05FB-4973-ADB9-E9941CB3A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5B7F3A-886B-4679-83E8-CCD7B09ED5D2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711AA9-21F5-4B7E-86BA-27884A5D9F12}" type="datetime1">
              <a:rPr lang="en-US" smtClean="0"/>
              <a:pPr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EA3C3B-733E-41AF-9C96-C7C417339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track team has 56 students on it. There are 4 more girls than guys on the team. Determine how many girls and guys are on the team.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308" t="49361" r="11129" b="31626"/>
          <a:stretch/>
        </p:blipFill>
        <p:spPr bwMode="auto">
          <a:xfrm>
            <a:off x="0" y="2833914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31387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67211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13871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girls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67211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guys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13871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+ y = 56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6721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x - 4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35134" y="4484132"/>
            <a:ext cx="8151666" cy="177898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</a:pPr>
            <a:r>
              <a:rPr lang="en-US" sz="1800" dirty="0" smtClean="0"/>
              <a:t>There are 30 girls and 26 boys on the track team.</a:t>
            </a:r>
          </a:p>
          <a:p>
            <a:pPr marL="0" indent="0" defTabSz="914400" fontAlgn="auto">
              <a:spcAft>
                <a:spcPts val="0"/>
              </a:spcAft>
              <a:buNone/>
            </a:pPr>
            <a:endParaRPr lang="en-US" sz="1800" dirty="0" smtClean="0"/>
          </a:p>
          <a:p>
            <a:pPr marL="0" indent="0" defTabSz="914400" fontAlgn="auto">
              <a:spcAft>
                <a:spcPts val="0"/>
              </a:spcAft>
              <a:buNone/>
            </a:pPr>
            <a:endParaRPr lang="en-US" sz="1800" dirty="0" smtClean="0"/>
          </a:p>
          <a:p>
            <a:pPr defTabSz="914400" fontAlgn="auto">
              <a:spcAft>
                <a:spcPts val="0"/>
              </a:spcAft>
            </a:pPr>
            <a:r>
              <a:rPr lang="en-US" sz="1800" dirty="0" smtClean="0"/>
              <a:t>Does that add up to 56?  Is there 4 more girls than boys?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87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SWBAT derive and solve a system of equations from a real-world scenario.</a:t>
            </a:r>
          </a:p>
          <a:p>
            <a:r>
              <a:rPr lang="en-US" dirty="0"/>
              <a:t>(2.4.d) (A-REI.6)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Given 1 CR problem, SW derive and solve a system of equations from a real-world scenario with 80% accuracy.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Systems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3439" y="5257800"/>
            <a:ext cx="509526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+mj-lt"/>
              </a:rPr>
              <a:t>EQ:  How can we use systems?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5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Which shirt design is best?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http://shirtigo.co/wp-content/uploads/2013/06/alwaysbeyourselfbat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" y="2083468"/>
            <a:ext cx="2443915" cy="19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744" y="2438400"/>
            <a:ext cx="22098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744" y="3429000"/>
            <a:ext cx="2209800" cy="4621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514" y="4267200"/>
            <a:ext cx="2826728" cy="1903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010067"/>
            <a:ext cx="2537224" cy="210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05" y="4282967"/>
            <a:ext cx="3028110" cy="1839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3239526"/>
            <a:ext cx="2113009" cy="14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1253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Custom Ink lets anyone design clothes online.  </a:t>
            </a:r>
            <a:endParaRPr lang="en-US" sz="1900" dirty="0" smtClean="0"/>
          </a:p>
          <a:p>
            <a:pPr lvl="1"/>
            <a:endParaRPr lang="en-US" sz="19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CustomInk - Design T-shirts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57228"/>
            <a:ext cx="2847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95" y="1973382"/>
            <a:ext cx="6970211" cy="4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1253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Today, we’ll design our project.  You’ll:</a:t>
            </a:r>
          </a:p>
          <a:p>
            <a:r>
              <a:rPr lang="en-US" sz="2200" dirty="0" smtClean="0"/>
              <a:t>Design a project</a:t>
            </a:r>
          </a:p>
          <a:p>
            <a:r>
              <a:rPr lang="en-US" sz="2200" dirty="0" smtClean="0"/>
              <a:t>Price your shirt</a:t>
            </a:r>
            <a:endParaRPr lang="en-US" sz="1900" dirty="0" smtClean="0"/>
          </a:p>
          <a:p>
            <a:r>
              <a:rPr lang="en-US" sz="2200" dirty="0" smtClean="0"/>
              <a:t>Estimate your costs</a:t>
            </a:r>
            <a:endParaRPr lang="en-US" sz="2200" dirty="0"/>
          </a:p>
          <a:p>
            <a:r>
              <a:rPr lang="en-US" sz="2200" dirty="0" smtClean="0"/>
              <a:t>See what it would take to turn a profit</a:t>
            </a:r>
          </a:p>
          <a:p>
            <a:pPr lvl="1"/>
            <a:endParaRPr lang="en-US" sz="19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CustomInk - Design T-shirts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57228"/>
            <a:ext cx="2847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a product (use the Products link)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“Start Designing” and customize your design</a:t>
            </a: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can add text, use the art they provide, or bring in your own pictures</a:t>
            </a:r>
          </a:p>
        </p:txBody>
      </p:sp>
      <p:pic>
        <p:nvPicPr>
          <p:cNvPr id="4" name="Picture 2" descr="CustomInk - Design T-shirts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57228"/>
            <a:ext cx="2847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Pricing: 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On top of one whiteboard, write “I would pay…”.  Leave that whiteboard with a marker on your desk.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Pull up your design on one laptop and put it next to the whiteboard.  Close all other laptops.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Take 3 minutes to look at others’ designs.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For each design you look at, write what you would pay for it on their whiteboard.  Do this for at least 5 designs.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Once you’re back at your table, average the prices to figure out what people would pay.</a:t>
            </a:r>
            <a:endParaRPr lang="en-US" sz="1900" dirty="0" smtClean="0"/>
          </a:p>
          <a:p>
            <a:pPr lvl="1"/>
            <a:endParaRPr lang="en-US" sz="19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CustomInk - Design T-shirts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57228"/>
            <a:ext cx="2847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Your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Click “Get Price”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Enter our zip code (80906)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Get two quotes.</a:t>
            </a:r>
          </a:p>
          <a:p>
            <a:pPr marL="739775" lvl="1" indent="-2730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first quote, enter 25 shirts.</a:t>
            </a:r>
          </a:p>
          <a:p>
            <a:pPr marL="739775" lvl="1" indent="-2730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second quote, enter 250 shirts.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these data points to create an equation to estimate your cost to produce any number of shirts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84" y="4252713"/>
            <a:ext cx="5152516" cy="25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now, you have your design.  You know what it costs to make.  You know what people are willing to pay.  Let’s make our profit.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much does it cost to make each shirt?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many shirts do you need to sell to break even?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much money would you lose if you sold zero shirts?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many shirts would it take to make $1,000?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much money would you make if you sold 500 shirts?</a:t>
            </a:r>
            <a:endParaRPr lang="en-US" sz="2400" dirty="0"/>
          </a:p>
        </p:txBody>
      </p:sp>
      <p:pic>
        <p:nvPicPr>
          <p:cNvPr id="4" name="Picture 2" descr="CustomInk - Design T-shirts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57228"/>
            <a:ext cx="2847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813</TotalTime>
  <Words>474</Words>
  <Application>Microsoft Office PowerPoint</Application>
  <PresentationFormat>On-screen Show (4:3)</PresentationFormat>
  <Paragraphs>77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Georgia</vt:lpstr>
      <vt:lpstr>Wingdings</vt:lpstr>
      <vt:lpstr>Wingdings 2</vt:lpstr>
      <vt:lpstr>Civic</vt:lpstr>
      <vt:lpstr>Warm Up</vt:lpstr>
      <vt:lpstr>Applying Systems</vt:lpstr>
      <vt:lpstr>Pop Quiz</vt:lpstr>
      <vt:lpstr>Custom Ink</vt:lpstr>
      <vt:lpstr>Custom Ink</vt:lpstr>
      <vt:lpstr>Design Your Project</vt:lpstr>
      <vt:lpstr>Pricing:  Gallery Walk</vt:lpstr>
      <vt:lpstr>Estimate Your Costs</vt:lpstr>
      <vt:lpstr>Profit Time</vt:lpstr>
    </vt:vector>
  </TitlesOfParts>
  <Company>Hudson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Torok</dc:creator>
  <cp:lastModifiedBy>Steve Walker</cp:lastModifiedBy>
  <cp:revision>70</cp:revision>
  <dcterms:created xsi:type="dcterms:W3CDTF">2010-09-19T14:25:40Z</dcterms:created>
  <dcterms:modified xsi:type="dcterms:W3CDTF">2017-02-11T00:44:47Z</dcterms:modified>
</cp:coreProperties>
</file>